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47" r:id="rId11"/>
    <p:sldId id="321" r:id="rId12"/>
    <p:sldId id="348" r:id="rId13"/>
    <p:sldId id="322" r:id="rId14"/>
    <p:sldId id="317" r:id="rId15"/>
    <p:sldId id="315" r:id="rId16"/>
    <p:sldId id="282" r:id="rId17"/>
    <p:sldId id="324" r:id="rId18"/>
    <p:sldId id="328" r:id="rId19"/>
    <p:sldId id="325" r:id="rId20"/>
    <p:sldId id="346" r:id="rId21"/>
    <p:sldId id="329" r:id="rId22"/>
    <p:sldId id="349" r:id="rId23"/>
    <p:sldId id="332" r:id="rId24"/>
    <p:sldId id="345" r:id="rId25"/>
    <p:sldId id="342" r:id="rId26"/>
    <p:sldId id="336" r:id="rId27"/>
    <p:sldId id="334" r:id="rId28"/>
    <p:sldId id="338" r:id="rId29"/>
    <p:sldId id="350" r:id="rId30"/>
    <p:sldId id="339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BF"/>
    <a:srgbClr val="9AD3EA"/>
    <a:srgbClr val="BDE2F1"/>
    <a:srgbClr val="D2ECF6"/>
    <a:srgbClr val="309BC3"/>
    <a:srgbClr val="F9F9F9"/>
    <a:srgbClr val="2079B8"/>
    <a:srgbClr val="165580"/>
    <a:srgbClr val="79D7E1"/>
    <a:srgbClr val="34A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13/06/2019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48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32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13/06/2019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hyperlink" Target="http://nodetechhumi.azurewebsites.net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</a:t>
            </a:r>
            <a:r>
              <a:rPr lang="pt-BR" sz="2400" dirty="0" err="1"/>
              <a:t>Elva</a:t>
            </a:r>
            <a:r>
              <a:rPr lang="pt-BR" sz="2400" dirty="0"/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</p:spTree>
    <p:extLst>
      <p:ext uri="{BB962C8B-B14F-4D97-AF65-F5344CB8AC3E}">
        <p14:creationId xmlns:p14="http://schemas.microsoft.com/office/powerpoint/2010/main" val="1493371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Backlog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611C2C-AB31-44DD-8CE4-ED3AFDA5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1" y="2488018"/>
            <a:ext cx="11189437" cy="2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61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6DAC7-9F10-47B1-873F-7768D322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5" y="1728393"/>
            <a:ext cx="10047625" cy="45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  <p:pic>
        <p:nvPicPr>
          <p:cNvPr id="30" name="Imagem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1" y="1814514"/>
            <a:ext cx="9022997" cy="4816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6D4C53-A665-4CAB-8641-9A521B372C9B}"/>
              </a:ext>
            </a:extLst>
          </p:cNvPr>
          <p:cNvSpPr/>
          <p:nvPr/>
        </p:nvSpPr>
        <p:spPr>
          <a:xfrm>
            <a:off x="3014663" y="4688342"/>
            <a:ext cx="1900238" cy="1943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4975352"/>
            <a:ext cx="4361569" cy="13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71AA8A2-5421-4BB5-AAA1-862E02F9F1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94" y="3083219"/>
            <a:ext cx="11938608" cy="15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1066800" y="15785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00512C-BAC8-4AA4-AF04-63EEC199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450" y="2938282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3" y="3813310"/>
            <a:ext cx="2312884" cy="4823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796074"/>
            <a:ext cx="1544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ADRIANA </a:t>
            </a:r>
            <a:br>
              <a:rPr lang="pt-BR" sz="2400" b="1" spc="80" dirty="0">
                <a:solidFill>
                  <a:srgbClr val="0083BF"/>
                </a:solidFill>
              </a:rPr>
            </a:br>
            <a:r>
              <a:rPr lang="pt-BR" sz="2400" spc="80" dirty="0"/>
              <a:t>ELVA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4076443" y="2789421"/>
            <a:ext cx="1773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FERNANDA </a:t>
            </a:r>
          </a:p>
          <a:p>
            <a:r>
              <a:rPr lang="pt-BR" sz="2400" spc="80" dirty="0"/>
              <a:t>ESTEVES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7175583" y="2789421"/>
            <a:ext cx="1630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GUSTAVO </a:t>
            </a:r>
          </a:p>
          <a:p>
            <a:r>
              <a:rPr lang="pt-BR" sz="2400" spc="80" dirty="0"/>
              <a:t>HENRIQUE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1234442" y="4502211"/>
            <a:ext cx="128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LETICIA </a:t>
            </a:r>
          </a:p>
          <a:p>
            <a:r>
              <a:rPr lang="pt-BR" sz="2400" spc="80" dirty="0"/>
              <a:t>LAGO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4076443" y="4495558"/>
            <a:ext cx="1411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NATÁLIA </a:t>
            </a:r>
          </a:p>
          <a:p>
            <a:r>
              <a:rPr lang="pt-BR" sz="2400" spc="80" dirty="0"/>
              <a:t>MEDINA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7179487" y="4494943"/>
            <a:ext cx="17138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VITOR </a:t>
            </a:r>
          </a:p>
          <a:p>
            <a:r>
              <a:rPr lang="pt-BR" sz="2400" spc="80" dirty="0"/>
              <a:t>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544219-5A08-4B99-B0DA-AEAD5EC3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98" y="3292332"/>
            <a:ext cx="232955" cy="136667"/>
          </a:xfrm>
          <a:prstGeom prst="rect">
            <a:avLst/>
          </a:prstGeom>
        </p:spPr>
      </p:pic>
      <p:pic>
        <p:nvPicPr>
          <p:cNvPr id="38" name="Imagem 8">
            <a:extLst>
              <a:ext uri="{FF2B5EF4-FFF2-40B4-BE49-F238E27FC236}">
                <a16:creationId xmlns:a16="http://schemas.microsoft.com/office/drawing/2014/main" id="{424D5B19-01E9-438F-A6B5-AFA598BC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507" y="6465976"/>
            <a:ext cx="115500" cy="136889"/>
          </a:xfrm>
          <a:prstGeom prst="rect">
            <a:avLst/>
          </a:prstGeom>
        </p:spPr>
      </p:pic>
      <p:pic>
        <p:nvPicPr>
          <p:cNvPr id="39" name="Imagem 10">
            <a:extLst>
              <a:ext uri="{FF2B5EF4-FFF2-40B4-BE49-F238E27FC236}">
                <a16:creationId xmlns:a16="http://schemas.microsoft.com/office/drawing/2014/main" id="{65C0D92A-939E-4465-AE63-6490B490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883" y="3091726"/>
            <a:ext cx="201088" cy="123184"/>
          </a:xfrm>
          <a:prstGeom prst="rect">
            <a:avLst/>
          </a:prstGeom>
        </p:spPr>
      </p:pic>
      <p:pic>
        <p:nvPicPr>
          <p:cNvPr id="40" name="Imagem 12">
            <a:extLst>
              <a:ext uri="{FF2B5EF4-FFF2-40B4-BE49-F238E27FC236}">
                <a16:creationId xmlns:a16="http://schemas.microsoft.com/office/drawing/2014/main" id="{1BECAD1D-FC23-4BB8-883D-46F4D557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" y="2856741"/>
            <a:ext cx="309741" cy="95197"/>
          </a:xfrm>
          <a:prstGeom prst="rect">
            <a:avLst/>
          </a:prstGeom>
        </p:spPr>
      </p:pic>
      <p:pic>
        <p:nvPicPr>
          <p:cNvPr id="41" name="Imagem 14">
            <a:extLst>
              <a:ext uri="{FF2B5EF4-FFF2-40B4-BE49-F238E27FC236}">
                <a16:creationId xmlns:a16="http://schemas.microsoft.com/office/drawing/2014/main" id="{7AD11129-26EA-4FC9-8EF4-32A2838E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069" y="4221441"/>
            <a:ext cx="104900" cy="104492"/>
          </a:xfrm>
          <a:prstGeom prst="rect">
            <a:avLst/>
          </a:prstGeom>
        </p:spPr>
      </p:pic>
      <p:pic>
        <p:nvPicPr>
          <p:cNvPr id="42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20F5B26A-75A8-4657-8A08-4D1E58837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436" y="6190252"/>
            <a:ext cx="211383" cy="61103"/>
          </a:xfrm>
          <a:prstGeom prst="rect">
            <a:avLst/>
          </a:prstGeom>
        </p:spPr>
      </p:pic>
      <p:pic>
        <p:nvPicPr>
          <p:cNvPr id="43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07C8A7D5-6F19-471E-9ED1-D0AF16046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75" y="4519337"/>
            <a:ext cx="122801" cy="83329"/>
          </a:xfrm>
          <a:prstGeom prst="rect">
            <a:avLst/>
          </a:prstGeom>
        </p:spPr>
      </p:pic>
      <p:pic>
        <p:nvPicPr>
          <p:cNvPr id="44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FF2E080-ED38-4975-A278-EA7D0A540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0029" y="5028405"/>
            <a:ext cx="175813" cy="122266"/>
          </a:xfrm>
          <a:prstGeom prst="rect">
            <a:avLst/>
          </a:prstGeom>
        </p:spPr>
      </p:pic>
      <p:pic>
        <p:nvPicPr>
          <p:cNvPr id="45" name="Imagem 22">
            <a:extLst>
              <a:ext uri="{FF2B5EF4-FFF2-40B4-BE49-F238E27FC236}">
                <a16:creationId xmlns:a16="http://schemas.microsoft.com/office/drawing/2014/main" id="{B8EC4361-E220-478D-A27E-38078402C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01" y="4373581"/>
            <a:ext cx="189399" cy="77395"/>
          </a:xfrm>
          <a:prstGeom prst="rect">
            <a:avLst/>
          </a:prstGeom>
        </p:spPr>
      </p:pic>
      <p:pic>
        <p:nvPicPr>
          <p:cNvPr id="46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4CC13A2-F1F5-4483-BE4E-828C15DF5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55" y="6791543"/>
            <a:ext cx="106421" cy="106421"/>
          </a:xfrm>
          <a:prstGeom prst="rect">
            <a:avLst/>
          </a:prstGeom>
        </p:spPr>
      </p:pic>
      <p:pic>
        <p:nvPicPr>
          <p:cNvPr id="47" name="Imagem 26">
            <a:extLst>
              <a:ext uri="{FF2B5EF4-FFF2-40B4-BE49-F238E27FC236}">
                <a16:creationId xmlns:a16="http://schemas.microsoft.com/office/drawing/2014/main" id="{AD9F4A1D-40C4-489D-90E9-02FAA26E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2993" y="4291346"/>
            <a:ext cx="95197" cy="95197"/>
          </a:xfrm>
          <a:prstGeom prst="rect">
            <a:avLst/>
          </a:prstGeom>
        </p:spPr>
      </p:pic>
      <p:pic>
        <p:nvPicPr>
          <p:cNvPr id="48" name="Imagem 28">
            <a:extLst>
              <a:ext uri="{FF2B5EF4-FFF2-40B4-BE49-F238E27FC236}">
                <a16:creationId xmlns:a16="http://schemas.microsoft.com/office/drawing/2014/main" id="{D96CDE15-80A7-4249-B603-74142C7D3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451" y="5710952"/>
            <a:ext cx="81171" cy="81171"/>
          </a:xfrm>
          <a:prstGeom prst="rect">
            <a:avLst/>
          </a:prstGeom>
        </p:spPr>
      </p:pic>
      <p:pic>
        <p:nvPicPr>
          <p:cNvPr id="49" name="Imagem 30">
            <a:extLst>
              <a:ext uri="{FF2B5EF4-FFF2-40B4-BE49-F238E27FC236}">
                <a16:creationId xmlns:a16="http://schemas.microsoft.com/office/drawing/2014/main" id="{87C6A12A-D63D-4F33-B5DC-4937BB5C9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1" y="6784366"/>
            <a:ext cx="179592" cy="736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D6EA5B-9F43-480F-B904-C258EE3AC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44" y="5309473"/>
            <a:ext cx="198799" cy="67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BCE95-46DD-4CD0-A629-D3CD30EB60DE}"/>
              </a:ext>
            </a:extLst>
          </p:cNvPr>
          <p:cNvSpPr/>
          <p:nvPr/>
        </p:nvSpPr>
        <p:spPr>
          <a:xfrm>
            <a:off x="0" y="1556084"/>
            <a:ext cx="12192000" cy="5301916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18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- 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5EC3C47-4897-4231-9703-9DB211E7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95" y="1588955"/>
            <a:ext cx="3562771" cy="4998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/>
              <a:t>Manual de Instalação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4AC-B4CC-4796-AEF3-2B0FEF4C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40" y="1564750"/>
            <a:ext cx="3621186" cy="502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EE507-07A9-4D25-A8D8-711D0AD2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00" y="1564749"/>
            <a:ext cx="3524910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99C0FF-C54E-4E3F-9217-C770B991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211" y="1564749"/>
            <a:ext cx="3549933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15E03-E84A-46DC-A018-C314AB78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52" y="1548828"/>
            <a:ext cx="3562771" cy="505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733050-BA48-4182-AF29-F583D9515376}"/>
              </a:ext>
            </a:extLst>
          </p:cNvPr>
          <p:cNvSpPr/>
          <p:nvPr/>
        </p:nvSpPr>
        <p:spPr>
          <a:xfrm>
            <a:off x="1470672" y="4911726"/>
            <a:ext cx="45719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3BB883-2028-4FA5-8FB4-A16D1C37815D}"/>
              </a:ext>
            </a:extLst>
          </p:cNvPr>
          <p:cNvGrpSpPr/>
          <p:nvPr/>
        </p:nvGrpSpPr>
        <p:grpSpPr>
          <a:xfrm>
            <a:off x="281435" y="2246180"/>
            <a:ext cx="12023372" cy="3790373"/>
            <a:chOff x="95697" y="2246180"/>
            <a:chExt cx="12023372" cy="379037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1C1C2A8-3E14-4B4A-B893-BB52DDA60DB3}"/>
                </a:ext>
              </a:extLst>
            </p:cNvPr>
            <p:cNvCxnSpPr>
              <a:cxnSpLocks/>
            </p:cNvCxnSpPr>
            <p:nvPr/>
          </p:nvCxnSpPr>
          <p:spPr>
            <a:xfrm>
              <a:off x="938033" y="2955877"/>
              <a:ext cx="1038486" cy="113197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3E867D-B53A-47FB-9A7E-70DE3DAE338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783183" y="4087850"/>
              <a:ext cx="1193336" cy="124470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342432-2C32-4A73-8802-C5457D8C6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6036" y="3242515"/>
              <a:ext cx="1886634" cy="257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EFBD88-2CB0-4A65-9B81-47D8065C42D3}"/>
                </a:ext>
              </a:extLst>
            </p:cNvPr>
            <p:cNvSpPr txBox="1"/>
            <p:nvPr/>
          </p:nvSpPr>
          <p:spPr>
            <a:xfrm>
              <a:off x="981049" y="2953692"/>
              <a:ext cx="2424636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B38DD9-E55D-4813-AFCB-AAE9F2C38381}"/>
                </a:ext>
              </a:extLst>
            </p:cNvPr>
            <p:cNvCxnSpPr>
              <a:cxnSpLocks/>
            </p:cNvCxnSpPr>
            <p:nvPr/>
          </p:nvCxnSpPr>
          <p:spPr>
            <a:xfrm>
              <a:off x="1968123" y="4077669"/>
              <a:ext cx="2572929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93FA1C-2CE2-44B8-BB77-C5AF55A7C7F7}"/>
                </a:ext>
              </a:extLst>
            </p:cNvPr>
            <p:cNvSpPr txBox="1"/>
            <p:nvPr/>
          </p:nvSpPr>
          <p:spPr>
            <a:xfrm>
              <a:off x="1861120" y="3455753"/>
              <a:ext cx="290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Verifica na base </a:t>
              </a:r>
            </a:p>
            <a:p>
              <a:r>
                <a:rPr lang="pt-BR" dirty="0"/>
                <a:t>de erros conhecidos.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3A8355-C09D-4DD9-961C-FBCC5E17D3AD}"/>
                </a:ext>
              </a:extLst>
            </p:cNvPr>
            <p:cNvCxnSpPr>
              <a:cxnSpLocks/>
            </p:cNvCxnSpPr>
            <p:nvPr/>
          </p:nvCxnSpPr>
          <p:spPr>
            <a:xfrm>
              <a:off x="1486754" y="4599959"/>
              <a:ext cx="2297943" cy="202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B80058-9B42-49C8-ACB5-A8FA3CF104D4}"/>
                </a:ext>
              </a:extLst>
            </p:cNvPr>
            <p:cNvSpPr txBox="1"/>
            <p:nvPr/>
          </p:nvSpPr>
          <p:spPr>
            <a:xfrm>
              <a:off x="1773032" y="4286177"/>
              <a:ext cx="238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Soluciona o problema.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0E07D3-F00E-4AD8-B686-1626C36C2952}"/>
                </a:ext>
              </a:extLst>
            </p:cNvPr>
            <p:cNvCxnSpPr>
              <a:cxnSpLocks/>
            </p:cNvCxnSpPr>
            <p:nvPr/>
          </p:nvCxnSpPr>
          <p:spPr>
            <a:xfrm>
              <a:off x="971252" y="5131654"/>
              <a:ext cx="1885198" cy="1124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B2B250-19A6-49AB-A243-D12361FD1151}"/>
                </a:ext>
              </a:extLst>
            </p:cNvPr>
            <p:cNvSpPr txBox="1"/>
            <p:nvPr/>
          </p:nvSpPr>
          <p:spPr>
            <a:xfrm>
              <a:off x="231370" y="4795033"/>
              <a:ext cx="3954851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Direciona para o N2.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90C4A02-BF24-4814-AA18-D7611236E3D2}"/>
                </a:ext>
              </a:extLst>
            </p:cNvPr>
            <p:cNvSpPr/>
            <p:nvPr/>
          </p:nvSpPr>
          <p:spPr>
            <a:xfrm>
              <a:off x="95697" y="2251881"/>
              <a:ext cx="1374972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ATENDENTE (N1)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1867145-1A8A-417A-8C39-B0DE63CECC53}"/>
                </a:ext>
              </a:extLst>
            </p:cNvPr>
            <p:cNvSpPr/>
            <p:nvPr/>
          </p:nvSpPr>
          <p:spPr>
            <a:xfrm>
              <a:off x="95697" y="5332557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61ABFB8-F9DA-48AF-9190-E73985C5E184}"/>
                </a:ext>
              </a:extLst>
            </p:cNvPr>
            <p:cNvCxnSpPr>
              <a:cxnSpLocks/>
            </p:cNvCxnSpPr>
            <p:nvPr/>
          </p:nvCxnSpPr>
          <p:spPr>
            <a:xfrm>
              <a:off x="4354493" y="2955877"/>
              <a:ext cx="1038486" cy="113197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4A654C-F3E7-4099-B27F-FC1E534F19D5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 flipH="1">
              <a:off x="4199644" y="4087850"/>
              <a:ext cx="1193336" cy="124470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FE0CB6-65E7-40EC-ACA6-BDC5F84F6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293" y="3226893"/>
              <a:ext cx="2076343" cy="5175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83DD60-D7A0-424E-83E5-ABBC58A55347}"/>
                </a:ext>
              </a:extLst>
            </p:cNvPr>
            <p:cNvSpPr txBox="1"/>
            <p:nvPr/>
          </p:nvSpPr>
          <p:spPr>
            <a:xfrm>
              <a:off x="4434722" y="2905996"/>
              <a:ext cx="2424636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DFBA92-78C5-4C55-B19C-35126F2994D5}"/>
                </a:ext>
              </a:extLst>
            </p:cNvPr>
            <p:cNvCxnSpPr>
              <a:cxnSpLocks/>
            </p:cNvCxnSpPr>
            <p:nvPr/>
          </p:nvCxnSpPr>
          <p:spPr>
            <a:xfrm>
              <a:off x="5392979" y="4077669"/>
              <a:ext cx="2818156" cy="12911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31EA10-7D0E-4E88-A793-B218F6379F46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69" y="4641682"/>
              <a:ext cx="2929207" cy="733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E64BCE-81CC-47CF-A02D-2DD9167F5EF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118" y="5108406"/>
              <a:ext cx="1885198" cy="1124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3D0B1B-CFB2-4BCA-AA37-AE771AD5ABD4}"/>
                </a:ext>
              </a:extLst>
            </p:cNvPr>
            <p:cNvSpPr txBox="1"/>
            <p:nvPr/>
          </p:nvSpPr>
          <p:spPr>
            <a:xfrm>
              <a:off x="4642093" y="4773809"/>
              <a:ext cx="2929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Direciona para o N3.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FC88381-9230-4C60-AFAA-5DB3D90E952B}"/>
                </a:ext>
              </a:extLst>
            </p:cNvPr>
            <p:cNvSpPr/>
            <p:nvPr/>
          </p:nvSpPr>
          <p:spPr>
            <a:xfrm>
              <a:off x="3512158" y="2251881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SUPORTE</a:t>
              </a:r>
            </a:p>
            <a:p>
              <a:pPr algn="ctr"/>
              <a:r>
                <a:rPr lang="pt-BR" dirty="0"/>
                <a:t>(N2)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C4A220A-4DF7-4488-B2D4-12C9057079CB}"/>
                </a:ext>
              </a:extLst>
            </p:cNvPr>
            <p:cNvSpPr/>
            <p:nvPr/>
          </p:nvSpPr>
          <p:spPr>
            <a:xfrm>
              <a:off x="3512158" y="5332557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44E1703-2250-4D2B-B949-76B928DD96C6}"/>
                </a:ext>
              </a:extLst>
            </p:cNvPr>
            <p:cNvSpPr txBox="1"/>
            <p:nvPr/>
          </p:nvSpPr>
          <p:spPr>
            <a:xfrm>
              <a:off x="5303730" y="3465680"/>
              <a:ext cx="290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Realiza possíveis resoluções </a:t>
              </a:r>
            </a:p>
            <a:p>
              <a:r>
                <a:rPr lang="pt-BR" dirty="0"/>
                <a:t>via ação remota.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59AA114-FAB0-4A1E-A517-F329AF6D1953}"/>
                </a:ext>
              </a:extLst>
            </p:cNvPr>
            <p:cNvSpPr txBox="1"/>
            <p:nvPr/>
          </p:nvSpPr>
          <p:spPr>
            <a:xfrm>
              <a:off x="5107934" y="4312138"/>
              <a:ext cx="4164987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Registra na base erros conhecidos.</a:t>
              </a:r>
            </a:p>
          </p:txBody>
        </p:sp>
        <p:cxnSp>
          <p:nvCxnSpPr>
            <p:cNvPr id="40" name="Straight Connector 69">
              <a:extLst>
                <a:ext uri="{FF2B5EF4-FFF2-40B4-BE49-F238E27FC236}">
                  <a16:creationId xmlns:a16="http://schemas.microsoft.com/office/drawing/2014/main" id="{D61ABFB8-F9DA-48AF-9190-E73985C5E184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8044717" y="3010315"/>
              <a:ext cx="957117" cy="11005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70">
              <a:extLst>
                <a:ext uri="{FF2B5EF4-FFF2-40B4-BE49-F238E27FC236}">
                  <a16:creationId xmlns:a16="http://schemas.microsoft.com/office/drawing/2014/main" id="{434A654C-F3E7-4099-B27F-FC1E534F19D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8059290" y="4112011"/>
              <a:ext cx="942544" cy="1160407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71">
              <a:extLst>
                <a:ext uri="{FF2B5EF4-FFF2-40B4-BE49-F238E27FC236}">
                  <a16:creationId xmlns:a16="http://schemas.microsoft.com/office/drawing/2014/main" id="{11FE0CB6-65E7-40EC-ACA6-BDC5F84F6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8676" y="3400259"/>
              <a:ext cx="1748490" cy="5617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72">
              <a:extLst>
                <a:ext uri="{FF2B5EF4-FFF2-40B4-BE49-F238E27FC236}">
                  <a16:creationId xmlns:a16="http://schemas.microsoft.com/office/drawing/2014/main" id="{8383DD60-D7A0-424E-83E5-ABBC58A55347}"/>
                </a:ext>
              </a:extLst>
            </p:cNvPr>
            <p:cNvSpPr txBox="1"/>
            <p:nvPr/>
          </p:nvSpPr>
          <p:spPr>
            <a:xfrm>
              <a:off x="8319215" y="3042675"/>
              <a:ext cx="263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Entende o  problema.</a:t>
              </a:r>
            </a:p>
          </p:txBody>
        </p:sp>
        <p:cxnSp>
          <p:nvCxnSpPr>
            <p:cNvPr id="44" name="Straight Connector 73">
              <a:extLst>
                <a:ext uri="{FF2B5EF4-FFF2-40B4-BE49-F238E27FC236}">
                  <a16:creationId xmlns:a16="http://schemas.microsoft.com/office/drawing/2014/main" id="{71DFBA92-78C5-4C55-B19C-35126F2994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1834" y="4110841"/>
              <a:ext cx="2857741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74">
              <a:extLst>
                <a:ext uri="{FF2B5EF4-FFF2-40B4-BE49-F238E27FC236}">
                  <a16:creationId xmlns:a16="http://schemas.microsoft.com/office/drawing/2014/main" id="{1031EA10-7D0E-4E88-A793-B218F6379F46}"/>
                </a:ext>
              </a:extLst>
            </p:cNvPr>
            <p:cNvCxnSpPr>
              <a:cxnSpLocks/>
            </p:cNvCxnSpPr>
            <p:nvPr/>
          </p:nvCxnSpPr>
          <p:spPr>
            <a:xfrm>
              <a:off x="8361999" y="4943316"/>
              <a:ext cx="2108998" cy="30318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77">
              <a:extLst>
                <a:ext uri="{FF2B5EF4-FFF2-40B4-BE49-F238E27FC236}">
                  <a16:creationId xmlns:a16="http://schemas.microsoft.com/office/drawing/2014/main" id="{2FC88381-9230-4C60-AFAA-5DB3D90E952B}"/>
                </a:ext>
              </a:extLst>
            </p:cNvPr>
            <p:cNvSpPr/>
            <p:nvPr/>
          </p:nvSpPr>
          <p:spPr>
            <a:xfrm>
              <a:off x="7351694" y="2246180"/>
              <a:ext cx="1386045" cy="764135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GERENTE</a:t>
              </a:r>
            </a:p>
            <a:p>
              <a:pPr algn="ctr"/>
              <a:r>
                <a:rPr lang="pt-BR" dirty="0"/>
                <a:t>(N3)</a:t>
              </a:r>
            </a:p>
          </p:txBody>
        </p:sp>
        <p:sp>
          <p:nvSpPr>
            <p:cNvPr id="47" name="Rectangle: Rounded Corners 78">
              <a:extLst>
                <a:ext uri="{FF2B5EF4-FFF2-40B4-BE49-F238E27FC236}">
                  <a16:creationId xmlns:a16="http://schemas.microsoft.com/office/drawing/2014/main" id="{EC4A220A-4DF7-4488-B2D4-12C9057079CB}"/>
                </a:ext>
              </a:extLst>
            </p:cNvPr>
            <p:cNvSpPr/>
            <p:nvPr/>
          </p:nvSpPr>
          <p:spPr>
            <a:xfrm>
              <a:off x="7218718" y="5272418"/>
              <a:ext cx="1681144" cy="764135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RESOLUÇÃO</a:t>
              </a:r>
              <a:r>
                <a:rPr lang="pt-BR" b="1" dirty="0"/>
                <a:t> </a:t>
              </a:r>
              <a:r>
                <a:rPr lang="pt-BR" dirty="0"/>
                <a:t>CONCLUÍDA</a:t>
              </a:r>
            </a:p>
          </p:txBody>
        </p:sp>
        <p:sp>
          <p:nvSpPr>
            <p:cNvPr id="48" name="TextBox 79">
              <a:extLst>
                <a:ext uri="{FF2B5EF4-FFF2-40B4-BE49-F238E27FC236}">
                  <a16:creationId xmlns:a16="http://schemas.microsoft.com/office/drawing/2014/main" id="{444E1703-2250-4D2B-B949-76B928DD96C6}"/>
                </a:ext>
              </a:extLst>
            </p:cNvPr>
            <p:cNvSpPr txBox="1"/>
            <p:nvPr/>
          </p:nvSpPr>
          <p:spPr>
            <a:xfrm>
              <a:off x="9001834" y="3506059"/>
              <a:ext cx="2901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Realiza possíveis resoluções </a:t>
              </a:r>
            </a:p>
            <a:p>
              <a:r>
                <a:rPr lang="pt-BR" dirty="0"/>
                <a:t>via ação remota.</a:t>
              </a:r>
            </a:p>
          </p:txBody>
        </p:sp>
        <p:sp>
          <p:nvSpPr>
            <p:cNvPr id="49" name="TextBox 81">
              <a:extLst>
                <a:ext uri="{FF2B5EF4-FFF2-40B4-BE49-F238E27FC236}">
                  <a16:creationId xmlns:a16="http://schemas.microsoft.com/office/drawing/2014/main" id="{A59AA114-FAB0-4A1E-A517-F329AF6D1953}"/>
                </a:ext>
              </a:extLst>
            </p:cNvPr>
            <p:cNvSpPr txBox="1"/>
            <p:nvPr/>
          </p:nvSpPr>
          <p:spPr>
            <a:xfrm>
              <a:off x="8611731" y="4569932"/>
              <a:ext cx="3507338" cy="33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Agenda GMUD.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D8B419-C908-41CF-AA74-95A105E75818}"/>
              </a:ext>
            </a:extLst>
          </p:cNvPr>
          <p:cNvGrpSpPr/>
          <p:nvPr/>
        </p:nvGrpSpPr>
        <p:grpSpPr>
          <a:xfrm>
            <a:off x="337016" y="1554837"/>
            <a:ext cx="11278022" cy="5128673"/>
            <a:chOff x="337016" y="1554837"/>
            <a:chExt cx="11278022" cy="5128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88829E-C7B4-42B2-A0DB-6595DADCF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36" r="1"/>
            <a:stretch/>
          </p:blipFill>
          <p:spPr>
            <a:xfrm>
              <a:off x="337016" y="1554837"/>
              <a:ext cx="11278022" cy="51286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4B904C-6E4A-4C1B-8452-98032120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2" t="3493" r="52318" b="88822"/>
            <a:stretch/>
          </p:blipFill>
          <p:spPr>
            <a:xfrm>
              <a:off x="10252549" y="6208204"/>
              <a:ext cx="1216339" cy="3207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4741207" y="1700743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96" y="1700743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30" y="171156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89" y="1554837"/>
            <a:ext cx="11278022" cy="5201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92" y="1711563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726" y="1820099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C9D-C383-4912-B406-8B645280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91" y="2804270"/>
            <a:ext cx="2438095" cy="2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3E241-DAD9-4065-A7E0-27C71410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27" y="2804269"/>
            <a:ext cx="2438095" cy="243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90FC2-73A3-45DE-B048-733F596FB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3E1E5"/>
              </a:clrFrom>
              <a:clrTo>
                <a:srgbClr val="83E1E5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710363" y="2804269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9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E4AE-209D-4F84-AFD0-20D4D98F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" y="1682276"/>
            <a:ext cx="11966685" cy="48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1801</TotalTime>
  <Words>513</Words>
  <Application>Microsoft Office PowerPoint</Application>
  <PresentationFormat>Widescreen</PresentationFormat>
  <Paragraphs>122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Book Antiqua</vt:lpstr>
      <vt:lpstr>Calibri</vt:lpstr>
      <vt:lpstr>Calibri (Headings)</vt:lpstr>
      <vt:lpstr>Segoe UI</vt:lpstr>
      <vt:lpstr>Direção de Vendas 16:9</vt:lpstr>
      <vt:lpstr>PowerPoint Presentation</vt:lpstr>
      <vt:lpstr>Membros do grupo</vt:lpstr>
      <vt:lpstr>PowerPoint Presentation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PowerPoint Presentation</vt:lpstr>
      <vt:lpstr>Funções da equipe no projeto</vt:lpstr>
      <vt:lpstr>Product Backlog</vt:lpstr>
      <vt:lpstr>Requisitos</vt:lpstr>
      <vt:lpstr>Sprint Backlog</vt:lpstr>
      <vt:lpstr>Ferramenta de Gestão</vt:lpstr>
      <vt:lpstr>PowerPoint Presentation</vt:lpstr>
      <vt:lpstr>PowerPoint Presentation</vt:lpstr>
      <vt:lpstr>Aquisição de dados pelo Arduino</vt:lpstr>
      <vt:lpstr>Low Level Design</vt:lpstr>
      <vt:lpstr>Banco de Dados – Modelo Lógico</vt:lpstr>
      <vt:lpstr>PowerPoint Presentation</vt:lpstr>
      <vt:lpstr>Demonstração do site e aplicação web</vt:lpstr>
      <vt:lpstr>Tecnologias e Ferramentas Utilizadas</vt:lpstr>
      <vt:lpstr>Plano de Homologação - Cenários de testes </vt:lpstr>
      <vt:lpstr>PowerPoint Presentation</vt:lpstr>
      <vt:lpstr>Manual de Instalação</vt:lpstr>
      <vt:lpstr>Processo de Atendimento</vt:lpstr>
      <vt:lpstr>HelpDesk - Online</vt:lpstr>
      <vt:lpstr>PowerPoint Presentation</vt:lpstr>
      <vt:lpstr>Conclusão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178</cp:revision>
  <dcterms:created xsi:type="dcterms:W3CDTF">2019-03-29T23:07:21Z</dcterms:created>
  <dcterms:modified xsi:type="dcterms:W3CDTF">2019-06-13T22:01:21Z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